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0" r:id="rId7"/>
    <p:sldId id="261" r:id="rId8"/>
    <p:sldId id="262" r:id="rId9"/>
    <p:sldId id="297" r:id="rId10"/>
    <p:sldId id="263" r:id="rId11"/>
    <p:sldId id="264" r:id="rId12"/>
    <p:sldId id="266" r:id="rId13"/>
    <p:sldId id="298" r:id="rId14"/>
    <p:sldId id="267" r:id="rId15"/>
    <p:sldId id="268" r:id="rId16"/>
    <p:sldId id="269" r:id="rId17"/>
    <p:sldId id="270" r:id="rId18"/>
    <p:sldId id="271" r:id="rId19"/>
    <p:sldId id="295" r:id="rId20"/>
    <p:sldId id="272" r:id="rId21"/>
    <p:sldId id="273" r:id="rId22"/>
    <p:sldId id="274" r:id="rId23"/>
    <p:sldId id="275" r:id="rId24"/>
    <p:sldId id="276" r:id="rId25"/>
    <p:sldId id="278" r:id="rId26"/>
    <p:sldId id="285" r:id="rId27"/>
    <p:sldId id="283" r:id="rId28"/>
    <p:sldId id="279" r:id="rId29"/>
    <p:sldId id="280" r:id="rId30"/>
    <p:sldId id="281" r:id="rId31"/>
    <p:sldId id="282" r:id="rId32"/>
    <p:sldId id="286" r:id="rId33"/>
    <p:sldId id="284" r:id="rId34"/>
    <p:sldId id="287" r:id="rId35"/>
    <p:sldId id="288" r:id="rId36"/>
    <p:sldId id="289" r:id="rId37"/>
    <p:sldId id="290" r:id="rId38"/>
    <p:sldId id="294" r:id="rId39"/>
    <p:sldId id="291" r:id="rId40"/>
    <p:sldId id="292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0" d="100"/>
          <a:sy n="160" d="100"/>
        </p:scale>
        <p:origin x="-11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4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6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3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0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4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0C59-BCCC-F14E-99B3-165934F7B88A}" type="datetimeFigureOut">
              <a:rPr lang="en-US" smtClean="0"/>
              <a:t>27/8/14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7" y="95250"/>
            <a:ext cx="8993716" cy="529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67" y="889001"/>
            <a:ext cx="8974666" cy="5832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90C59-BCCC-F14E-99B3-165934F7B88A}" type="datetimeFigureOut">
              <a:rPr lang="en-US" smtClean="0"/>
              <a:t>27/8/14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D0897-F948-7A43-A6DF-30F30146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i="1" dirty="0" smtClean="0"/>
              <a:t>Callback</a:t>
            </a:r>
            <a:r>
              <a:rPr lang="en-US" dirty="0" smtClean="0"/>
              <a:t> Hell to </a:t>
            </a:r>
            <a:r>
              <a:rPr lang="en-US" i="1" dirty="0" err="1" smtClean="0"/>
              <a:t>Async</a:t>
            </a:r>
            <a:r>
              <a:rPr lang="en-US" dirty="0" smtClean="0"/>
              <a:t> Heaven – </a:t>
            </a:r>
            <a:r>
              <a:rPr lang="en-US" i="1" dirty="0" smtClean="0"/>
              <a:t>Promises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 smtClean="0"/>
              <a:t>A Play in Three Acts:</a:t>
            </a:r>
            <a:br>
              <a:rPr lang="en-US" dirty="0" smtClean="0"/>
            </a:br>
            <a:r>
              <a:rPr lang="en-US" dirty="0" smtClean="0"/>
              <a:t>Inferno, </a:t>
            </a:r>
            <a:r>
              <a:rPr lang="en-US" dirty="0" err="1" smtClean="0"/>
              <a:t>Purgatorio</a:t>
            </a:r>
            <a:r>
              <a:rPr lang="en-US" dirty="0" smtClean="0"/>
              <a:t>, and </a:t>
            </a:r>
            <a:r>
              <a:rPr lang="en-US" dirty="0" err="1" smtClean="0"/>
              <a:t>Paradiso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5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Pyramid of Doom!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" t="17716" r="-188"/>
          <a:stretch/>
        </p:blipFill>
        <p:spPr>
          <a:xfrm>
            <a:off x="169891" y="796387"/>
            <a:ext cx="8786476" cy="5906748"/>
          </a:xfrm>
        </p:spPr>
      </p:pic>
      <p:sp>
        <p:nvSpPr>
          <p:cNvPr id="5" name="TextBox 4"/>
          <p:cNvSpPr txBox="1"/>
          <p:nvPr/>
        </p:nvSpPr>
        <p:spPr>
          <a:xfrm rot="20231005">
            <a:off x="1945207" y="4572370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Or As I Call It…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0058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t of despai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433" b="6433"/>
          <a:stretch>
            <a:fillRect/>
          </a:stretch>
        </p:blipFill>
        <p:spPr>
          <a:xfrm>
            <a:off x="73226" y="889001"/>
            <a:ext cx="8974666" cy="5832474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" t="17716" r="-188"/>
          <a:stretch/>
        </p:blipFill>
        <p:spPr>
          <a:xfrm>
            <a:off x="169891" y="796387"/>
            <a:ext cx="8786476" cy="5906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231005">
            <a:off x="8860" y="1208446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Pit of Despair!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125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Code, In Hell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6031" r="-6031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1292802" y="1304379"/>
            <a:ext cx="7299183" cy="4965792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Callback Hell, There are no Loops!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61" r="-9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760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 </a:t>
            </a:r>
            <a:r>
              <a:rPr lang="en-US" i="1" dirty="0" smtClean="0"/>
              <a:t>Promise</a:t>
            </a:r>
            <a:r>
              <a:rPr lang="en-US" dirty="0" smtClean="0"/>
              <a:t> – It Gets Better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II: </a:t>
            </a:r>
            <a:r>
              <a:rPr lang="en-US" dirty="0" err="1" smtClean="0"/>
              <a:t>Purgatorio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487" y="145109"/>
            <a:ext cx="5674998" cy="42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Promises Instead of Callbacks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405" b="-4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04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Chaining Promises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27" b="-1152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20231005">
            <a:off x="2894787" y="1290852"/>
            <a:ext cx="5153248" cy="1938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Pit of Despair</a:t>
            </a:r>
            <a:br>
              <a:rPr lang="en-US" sz="4000" dirty="0" smtClean="0"/>
            </a:br>
            <a:r>
              <a:rPr lang="en-US" sz="4000" dirty="0" smtClean="0"/>
              <a:t>-</a:t>
            </a:r>
            <a:br>
              <a:rPr lang="en-US" sz="4000" dirty="0" smtClean="0"/>
            </a:br>
            <a:r>
              <a:rPr lang="en-US" sz="4000" dirty="0" smtClean="0"/>
              <a:t>Solved!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388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Easy Concurrency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911" b="-62911"/>
          <a:stretch>
            <a:fillRect/>
          </a:stretch>
        </p:blipFill>
        <p:spPr/>
      </p:pic>
      <p:sp>
        <p:nvSpPr>
          <p:cNvPr id="6" name="Line Callout 1 5"/>
          <p:cNvSpPr/>
          <p:nvPr/>
        </p:nvSpPr>
        <p:spPr>
          <a:xfrm>
            <a:off x="6097907" y="5240399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-84407"/>
              <a:gd name="adj4" fmla="val -467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1654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How Do We Write </a:t>
            </a:r>
            <a:r>
              <a:rPr lang="en-US" dirty="0" err="1" smtClean="0"/>
              <a:t>promisedOpen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849" b="-37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9206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Yes, But How do Promises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don’t know</a:t>
            </a:r>
          </a:p>
          <a:p>
            <a:r>
              <a:rPr lang="en-US" dirty="0" smtClean="0"/>
              <a:t>And if I try to understand, my head hurts</a:t>
            </a:r>
          </a:p>
          <a:p>
            <a:r>
              <a:rPr lang="en-US" dirty="0" smtClean="0"/>
              <a:t>I just learn to accept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3" y="2438775"/>
            <a:ext cx="3556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Hell Is Paved With Good Intentions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I: Inferno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9621" y="164616"/>
            <a:ext cx="5867618" cy="39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7" y="236349"/>
            <a:ext cx="8993716" cy="5296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Generalizing </a:t>
            </a:r>
            <a:r>
              <a:rPr lang="en-US" dirty="0" err="1" smtClean="0"/>
              <a:t>promisedOpen</a:t>
            </a:r>
            <a:r>
              <a:rPr lang="en-US" dirty="0" smtClean="0"/>
              <a:t> Across All Node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679" b="-17679"/>
          <a:stretch>
            <a:fillRect/>
          </a:stretch>
        </p:blipFill>
        <p:spPr>
          <a:xfrm>
            <a:off x="42736" y="454207"/>
            <a:ext cx="9072504" cy="5896057"/>
          </a:xfrm>
        </p:spPr>
      </p:pic>
      <p:sp>
        <p:nvSpPr>
          <p:cNvPr id="5" name="Line Callout 1 4"/>
          <p:cNvSpPr/>
          <p:nvPr/>
        </p:nvSpPr>
        <p:spPr>
          <a:xfrm>
            <a:off x="6521214" y="637279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8788"/>
              <a:gd name="adj4" fmla="val -100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8329"/>
            <a:ext cx="9144000" cy="1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Where Does This Take Us?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54" r="6054"/>
          <a:stretch>
            <a:fillRect/>
          </a:stretch>
        </p:blipFill>
        <p:spPr/>
      </p:pic>
      <p:sp>
        <p:nvSpPr>
          <p:cNvPr id="5" name="Line Callout 1 4"/>
          <p:cNvSpPr/>
          <p:nvPr/>
        </p:nvSpPr>
        <p:spPr>
          <a:xfrm>
            <a:off x="6212314" y="889001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376"/>
              <a:gd name="adj4" fmla="val -1846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Ugh…</a:t>
            </a:r>
            <a:endParaRPr lang="en-US" sz="5400" dirty="0"/>
          </a:p>
        </p:txBody>
      </p:sp>
      <p:sp>
        <p:nvSpPr>
          <p:cNvPr id="6" name="Line Callout 1 5"/>
          <p:cNvSpPr/>
          <p:nvPr/>
        </p:nvSpPr>
        <p:spPr>
          <a:xfrm>
            <a:off x="6364714" y="4508302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-154511"/>
              <a:gd name="adj4" fmla="val -1580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Still no loop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 rot="20231005">
            <a:off x="2002647" y="2755869"/>
            <a:ext cx="5153248" cy="1938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We Were Promised Heaven</a:t>
            </a:r>
          </a:p>
          <a:p>
            <a:pPr algn="ctr"/>
            <a:r>
              <a:rPr lang="en-US" sz="4000" dirty="0" smtClean="0"/>
              <a:t>But Are Still In Hell!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5014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Promises</a:t>
            </a:r>
            <a:r>
              <a:rPr lang="en-US" dirty="0" smtClean="0"/>
              <a:t> Must Be Kept – Onward To </a:t>
            </a:r>
            <a:r>
              <a:rPr lang="en-US" i="1" dirty="0" err="1" smtClean="0"/>
              <a:t>Async</a:t>
            </a:r>
            <a:r>
              <a:rPr lang="en-US" dirty="0" smtClean="0"/>
              <a:t> Heaven!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III: </a:t>
            </a:r>
            <a:r>
              <a:rPr lang="en-US" dirty="0" err="1" smtClean="0"/>
              <a:t>Paradiso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111" y="108540"/>
            <a:ext cx="5597227" cy="419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Let’s </a:t>
            </a:r>
            <a:r>
              <a:rPr lang="en-US" i="1" dirty="0" smtClean="0"/>
              <a:t>Yield</a:t>
            </a:r>
            <a:r>
              <a:rPr lang="en-US" dirty="0" smtClean="0"/>
              <a:t> To A Little Detour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5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Generator Functions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419" b="-2341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 rot="20231005">
            <a:off x="2002647" y="3371421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Only ES6!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4688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Iterator Protocol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506" b="-275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431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could have done it like this…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811" b="-22811"/>
          <a:stretch>
            <a:fillRect/>
          </a:stretch>
        </p:blipFill>
        <p:spPr/>
      </p:pic>
      <p:sp>
        <p:nvSpPr>
          <p:cNvPr id="5" name="Line Callout 1 4"/>
          <p:cNvSpPr/>
          <p:nvPr/>
        </p:nvSpPr>
        <p:spPr>
          <a:xfrm>
            <a:off x="5445785" y="1998867"/>
            <a:ext cx="2322467" cy="1109866"/>
          </a:xfrm>
          <a:prstGeom prst="borderCallout1">
            <a:avLst>
              <a:gd name="adj1" fmla="val 18750"/>
              <a:gd name="adj2" fmla="val -8333"/>
              <a:gd name="adj3" fmla="val 88788"/>
              <a:gd name="adj4" fmla="val -100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ES6!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7746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the ES6 compiler does it like this…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840" r="-16840"/>
          <a:stretch>
            <a:fillRect/>
          </a:stretch>
        </p:blipFill>
        <p:spPr>
          <a:xfrm>
            <a:off x="84667" y="900759"/>
            <a:ext cx="8974666" cy="583247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16" y="889001"/>
            <a:ext cx="7311355" cy="5369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231005">
            <a:off x="2002647" y="3063645"/>
            <a:ext cx="5153248" cy="132343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Just Don’t Think About it!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5505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Bi-Directional Protocol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100" b="-1510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 rot="20231005">
            <a:off x="2002647" y="3371421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Co-Routines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5570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Where It Becomes</a:t>
            </a:r>
            <a:br>
              <a:rPr lang="en-US" dirty="0" smtClean="0"/>
            </a:br>
            <a:r>
              <a:rPr lang="en-US" dirty="0" smtClean="0"/>
              <a:t>Mind-Boggling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552" y="137410"/>
            <a:ext cx="4312415" cy="43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2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Journey Begins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" b="113"/>
          <a:stretch/>
        </p:blipFill>
        <p:spPr/>
      </p:pic>
    </p:spTree>
    <p:extLst>
      <p:ext uri="{BB962C8B-B14F-4D97-AF65-F5344CB8AC3E}">
        <p14:creationId xmlns:p14="http://schemas.microsoft.com/office/powerpoint/2010/main" val="294815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Fulfill The </a:t>
            </a:r>
            <a:r>
              <a:rPr lang="en-US" i="1" dirty="0" smtClean="0"/>
              <a:t>Promise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-63521" b="-63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593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6478" b="-64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9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About This?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37839" b="-1378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688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Problem!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9359" b="-9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371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Generalize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3627" r="-3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45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And… </a:t>
            </a:r>
            <a:r>
              <a:rPr lang="en-US" dirty="0" err="1" smtClean="0"/>
              <a:t>Async</a:t>
            </a:r>
            <a:r>
              <a:rPr lang="en-US" dirty="0" smtClean="0"/>
              <a:t> Heaven!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58" r="-458"/>
          <a:stretch>
            <a:fillRect/>
          </a:stretch>
        </p:blipFill>
        <p:spPr>
          <a:xfrm>
            <a:off x="84667" y="889001"/>
            <a:ext cx="8974666" cy="5832474"/>
          </a:xfrm>
        </p:spPr>
      </p:pic>
    </p:spTree>
    <p:extLst>
      <p:ext uri="{BB962C8B-B14F-4D97-AF65-F5344CB8AC3E}">
        <p14:creationId xmlns:p14="http://schemas.microsoft.com/office/powerpoint/2010/main" val="8890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347" b="-2347"/>
          <a:stretch>
            <a:fillRect/>
          </a:stretch>
        </p:blipFill>
        <p:spPr>
          <a:xfrm>
            <a:off x="84667" y="774581"/>
            <a:ext cx="8974666" cy="5832474"/>
          </a:xfrm>
        </p:spPr>
      </p:pic>
    </p:spTree>
    <p:extLst>
      <p:ext uri="{BB962C8B-B14F-4D97-AF65-F5344CB8AC3E}">
        <p14:creationId xmlns:p14="http://schemas.microsoft.com/office/powerpoint/2010/main" val="131042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18" b="-218"/>
          <a:stretch>
            <a:fillRect/>
          </a:stretch>
        </p:blipFill>
        <p:spPr>
          <a:xfrm>
            <a:off x="84667" y="889001"/>
            <a:ext cx="8974666" cy="58324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231005">
            <a:off x="3970450" y="5042115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ES7!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9687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418658"/>
            <a:ext cx="7772400" cy="1362075"/>
          </a:xfrm>
        </p:spPr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Epilogue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8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From Callback Hell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0" b="47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17" y="2954397"/>
            <a:ext cx="5672775" cy="37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Focusing on the Main 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3" b="113"/>
          <a:stretch/>
        </p:blipFill>
        <p:spPr/>
      </p:pic>
      <p:sp>
        <p:nvSpPr>
          <p:cNvPr id="7" name="Rectangle 6"/>
          <p:cNvSpPr/>
          <p:nvPr/>
        </p:nvSpPr>
        <p:spPr>
          <a:xfrm>
            <a:off x="675003" y="1453124"/>
            <a:ext cx="8294526" cy="2871921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211" r="21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</a:t>
            </a:r>
            <a:r>
              <a:rPr lang="en-US" dirty="0" err="1" smtClean="0"/>
              <a:t>Async</a:t>
            </a:r>
            <a:r>
              <a:rPr lang="en-US" dirty="0" smtClean="0"/>
              <a:t> Heaven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33" y="1641475"/>
            <a:ext cx="4787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Journey is Complete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Thank You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giltayar</a:t>
            </a:r>
            <a:r>
              <a:rPr lang="en-US" dirty="0"/>
              <a:t>/callback-to-</a:t>
            </a:r>
            <a:r>
              <a:rPr lang="en-US" dirty="0" err="1"/>
              <a:t>async</a:t>
            </a:r>
            <a:r>
              <a:rPr lang="en-US" dirty="0"/>
              <a:t>-presentation</a:t>
            </a:r>
          </a:p>
        </p:txBody>
      </p:sp>
    </p:spTree>
    <p:extLst>
      <p:ext uri="{BB962C8B-B14F-4D97-AF65-F5344CB8AC3E}">
        <p14:creationId xmlns:p14="http://schemas.microsoft.com/office/powerpoint/2010/main" val="55082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4436" b="-1443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Good and the Bad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04" y="4465446"/>
            <a:ext cx="2095357" cy="1766087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186657" y="3680333"/>
            <a:ext cx="2681025" cy="1136715"/>
          </a:xfrm>
          <a:prstGeom prst="cloudCallout">
            <a:avLst>
              <a:gd name="adj1" fmla="val -65131"/>
              <a:gd name="adj2" fmla="val 842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Simple</a:t>
            </a:r>
          </a:p>
          <a:p>
            <a:r>
              <a:rPr lang="en-US" dirty="0" smtClean="0"/>
              <a:t>Readable</a:t>
            </a:r>
          </a:p>
          <a:p>
            <a:r>
              <a:rPr lang="en-US" dirty="0" err="1" smtClean="0"/>
              <a:t>Debuggable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061" y="3680333"/>
            <a:ext cx="5509653" cy="3099180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6228835" y="3111975"/>
            <a:ext cx="2933421" cy="1136715"/>
          </a:xfrm>
          <a:prstGeom prst="cloudCallout">
            <a:avLst>
              <a:gd name="adj1" fmla="val -70833"/>
              <a:gd name="adj2" fmla="val 573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Holds the Thread!</a:t>
            </a:r>
          </a:p>
          <a:p>
            <a:r>
              <a:rPr lang="en-US" dirty="0" smtClean="0"/>
              <a:t>Not </a:t>
            </a:r>
            <a:r>
              <a:rPr lang="en-US" dirty="0" err="1" smtClean="0"/>
              <a:t>Async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8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Release The THREAD?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Call me maybe - trimm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9879" y="5486125"/>
            <a:ext cx="515324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Callbacks!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2080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5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Intentions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79" y="108760"/>
            <a:ext cx="6053722" cy="40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Looks Good…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304" b="-117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945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Doesn’t Look to Bad…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7480" b="-207480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3300"/>
            <a:ext cx="9144000" cy="23016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07" y="2543175"/>
            <a:ext cx="3467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314</Words>
  <Application>Microsoft Macintosh PowerPoint</Application>
  <PresentationFormat>On-screen Show (4:3)</PresentationFormat>
  <Paragraphs>72</Paragraphs>
  <Slides>41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From Callback Hell to Async Heaven – Promises!</vt:lpstr>
      <vt:lpstr>The Road To Hell Is Paved With Good Intentions</vt:lpstr>
      <vt:lpstr>Our Journey Begins</vt:lpstr>
      <vt:lpstr>Focusing on the Main Code</vt:lpstr>
      <vt:lpstr>The Good and the Bad</vt:lpstr>
      <vt:lpstr>So How Do we Release The THREAD?</vt:lpstr>
      <vt:lpstr>Callbacks</vt:lpstr>
      <vt:lpstr>Looks Good…</vt:lpstr>
      <vt:lpstr>Doesn’t Look to Bad…</vt:lpstr>
      <vt:lpstr>The Pyramid of Doom!</vt:lpstr>
      <vt:lpstr>PowerPoint Presentation</vt:lpstr>
      <vt:lpstr>Our Code, In Hell</vt:lpstr>
      <vt:lpstr>In Callback Hell, There are no Loops!</vt:lpstr>
      <vt:lpstr>But I Promise – It Gets Better</vt:lpstr>
      <vt:lpstr>Promises Instead of Callbacks</vt:lpstr>
      <vt:lpstr>Chaining Promises</vt:lpstr>
      <vt:lpstr>Easy Concurrency</vt:lpstr>
      <vt:lpstr>So How Do We Write promisedOpen?</vt:lpstr>
      <vt:lpstr>Yes, But How do Promises Work?</vt:lpstr>
      <vt:lpstr>Generalizing promisedOpen Across All Node Functions</vt:lpstr>
      <vt:lpstr>So Where Does This Take Us?</vt:lpstr>
      <vt:lpstr>Promises Must Be Kept – Onward To Async Heaven!</vt:lpstr>
      <vt:lpstr>But Let’s Yield To A Little Detour</vt:lpstr>
      <vt:lpstr>Generator Functions</vt:lpstr>
      <vt:lpstr>Iterator Protocol</vt:lpstr>
      <vt:lpstr>We could have done it like this…</vt:lpstr>
      <vt:lpstr>But the ES6 compiler does it like this…</vt:lpstr>
      <vt:lpstr>Bi-Directional Protocol</vt:lpstr>
      <vt:lpstr>This Is Where It Becomes Mind-Boggling</vt:lpstr>
      <vt:lpstr>Can We Fulfill The Promise?</vt:lpstr>
      <vt:lpstr>Sure!</vt:lpstr>
      <vt:lpstr>So What About This?</vt:lpstr>
      <vt:lpstr>No Problem!</vt:lpstr>
      <vt:lpstr>Let’s Generalize</vt:lpstr>
      <vt:lpstr>And… Async Heaven!</vt:lpstr>
      <vt:lpstr>Compare</vt:lpstr>
      <vt:lpstr>The Future</vt:lpstr>
      <vt:lpstr>So…</vt:lpstr>
      <vt:lpstr>From Callback Hell</vt:lpstr>
      <vt:lpstr>To Async Heaven</vt:lpstr>
      <vt:lpstr>Our Journey is Complete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 Tayar</dc:creator>
  <cp:lastModifiedBy>Gil Tayar</cp:lastModifiedBy>
  <cp:revision>265</cp:revision>
  <dcterms:created xsi:type="dcterms:W3CDTF">2014-08-20T08:47:47Z</dcterms:created>
  <dcterms:modified xsi:type="dcterms:W3CDTF">2014-08-27T06:19:10Z</dcterms:modified>
</cp:coreProperties>
</file>